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317" r:id="rId2"/>
    <p:sldId id="318" r:id="rId3"/>
  </p:sldIdLst>
  <p:sldSz cx="6858000" cy="9144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12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三浦 邦夫" initials="三浦" lastIdx="7" clrIdx="0">
    <p:extLst>
      <p:ext uri="{19B8F6BF-5375-455C-9EA6-DF929625EA0E}">
        <p15:presenceInfo xmlns:p15="http://schemas.microsoft.com/office/powerpoint/2012/main" userId="b2e0878faf77dd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2342" y="67"/>
      </p:cViewPr>
      <p:guideLst>
        <p:guide orient="horz" pos="2812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551FE0-FA28-4D04-8BFC-3C039F911885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9313" y="1233488"/>
            <a:ext cx="24971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43B2FB-8750-47EF-8A6B-DA41E0540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994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43B2FB-8750-47EF-8A6B-DA41E0540A1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415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08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94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849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17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611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01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5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869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973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60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18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B7157-FF0F-4209-B2C8-E9B1CEE80F2C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899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8364" y="153986"/>
            <a:ext cx="6742511" cy="8990014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A1B377F-7F1D-9BF9-B3B0-C595C1992CA4}"/>
              </a:ext>
            </a:extLst>
          </p:cNvPr>
          <p:cNvSpPr txBox="1"/>
          <p:nvPr/>
        </p:nvSpPr>
        <p:spPr>
          <a:xfrm>
            <a:off x="522489" y="740820"/>
            <a:ext cx="61038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【伝笑鳩】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2022-8-24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Joke Salon 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用</a:t>
            </a:r>
            <a:r>
              <a:rPr lang="ja-JP" altLang="en-US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原稿</a:t>
            </a:r>
            <a:r>
              <a:rPr lang="ja-JP" altLang="en-US" sz="2000" b="1" kern="100" dirty="0">
                <a:effectLst/>
                <a:latin typeface="Century" panose="020406040505050203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　　　</a:t>
            </a:r>
            <a:endParaRPr lang="en-US" altLang="ja-JP" sz="2000" b="1" kern="100" dirty="0">
              <a:effectLst/>
              <a:latin typeface="Century" panose="02040604050505020304" pitchFamily="18" charset="0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A6F89E5-351A-CCC4-2376-41DA923C59B2}"/>
              </a:ext>
            </a:extLst>
          </p:cNvPr>
          <p:cNvSpPr txBox="1"/>
          <p:nvPr/>
        </p:nvSpPr>
        <p:spPr>
          <a:xfrm flipH="1">
            <a:off x="812050" y="111423"/>
            <a:ext cx="5315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u="sng" dirty="0"/>
              <a:t>ジージが孫に話す時事解説</a:t>
            </a:r>
            <a:r>
              <a:rPr kumimoji="1" lang="en-US" altLang="ja-JP" sz="3200" b="1" u="sng" dirty="0"/>
              <a:t> </a:t>
            </a:r>
            <a:endParaRPr kumimoji="1" lang="ja-JP" altLang="en-US" sz="3200" b="1" u="sng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0C4D5F2-AD23-E8F3-BCCB-37980E470FEE}"/>
              </a:ext>
            </a:extLst>
          </p:cNvPr>
          <p:cNvSpPr txBox="1"/>
          <p:nvPr/>
        </p:nvSpPr>
        <p:spPr>
          <a:xfrm>
            <a:off x="0" y="1096308"/>
            <a:ext cx="813493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kumimoji="1" lang="en-US" altLang="ja-JP" sz="2400" b="1" dirty="0"/>
          </a:p>
          <a:p>
            <a:endParaRPr kumimoji="1" lang="en-US" altLang="ja-JP" sz="2400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0914" y="1302981"/>
            <a:ext cx="700704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/>
              <a:t>トランプ前大統領が国家機密文書を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別荘に隠したとのことで</a:t>
            </a:r>
            <a:r>
              <a:rPr kumimoji="1" lang="en-US" altLang="ja-JP" sz="2800" b="1" dirty="0"/>
              <a:t>FBI</a:t>
            </a:r>
            <a:r>
              <a:rPr kumimoji="1" lang="ja-JP" altLang="en-US" sz="2800" b="1" dirty="0"/>
              <a:t>　が捜査して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いる。彼が本当に国家機密としてでも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隠したかった物はなんだろうか？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57977" y="5962623"/>
            <a:ext cx="592982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/>
              <a:t>それは過去</a:t>
            </a:r>
            <a:r>
              <a:rPr kumimoji="1" lang="en-US" altLang="ja-JP" sz="2800" b="1" dirty="0"/>
              <a:t>2</a:t>
            </a:r>
            <a:r>
              <a:rPr kumimoji="1" lang="ja-JP" altLang="en-US" sz="2800" b="1" dirty="0"/>
              <a:t>回おこなった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日本の安倍首相とのゴルフの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スコア・カードだと判明した。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ベストスコア６４といわれる彼が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国家機密にしなければならないほど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の情報とはなんだろうか？</a:t>
            </a:r>
          </a:p>
        </p:txBody>
      </p:sp>
    </p:spTree>
    <p:extLst>
      <p:ext uri="{BB962C8B-B14F-4D97-AF65-F5344CB8AC3E}">
        <p14:creationId xmlns:p14="http://schemas.microsoft.com/office/powerpoint/2010/main" val="3545271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D74BD92-2297-9B82-5D26-D1A301480340}"/>
              </a:ext>
            </a:extLst>
          </p:cNvPr>
          <p:cNvSpPr txBox="1"/>
          <p:nvPr/>
        </p:nvSpPr>
        <p:spPr>
          <a:xfrm>
            <a:off x="300950" y="764088"/>
            <a:ext cx="6647974" cy="78483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/>
              <a:t>それはトランプが大統領選挙のために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開発させていた投票数集計システム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であったらしい。</a:t>
            </a:r>
            <a:endParaRPr kumimoji="1" lang="en-US" altLang="ja-JP" sz="2800" b="1" dirty="0"/>
          </a:p>
          <a:p>
            <a:endParaRPr kumimoji="1" lang="en-US" altLang="ja-JP" sz="2800" b="1" dirty="0"/>
          </a:p>
          <a:p>
            <a:r>
              <a:rPr kumimoji="1" lang="ja-JP" altLang="en-US" sz="2800" b="1" dirty="0"/>
              <a:t>このシステムは相手の票数を二分の一、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自分の票数を倍にするシステムで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全国の集計機に導入させることを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もくろんでいた。</a:t>
            </a:r>
            <a:endParaRPr kumimoji="1" lang="en-US" altLang="ja-JP" sz="2800" b="1" dirty="0"/>
          </a:p>
          <a:p>
            <a:endParaRPr kumimoji="1" lang="en-US" altLang="ja-JP" sz="2800" b="1" dirty="0"/>
          </a:p>
          <a:p>
            <a:r>
              <a:rPr kumimoji="1" lang="ja-JP" altLang="en-US" sz="2800" b="1" dirty="0"/>
              <a:t>今回そのテストのため、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晋三とのゴルフに使用してみた。</a:t>
            </a:r>
            <a:endParaRPr kumimoji="1" lang="en-US" altLang="ja-JP" sz="2800" b="1" dirty="0"/>
          </a:p>
          <a:p>
            <a:endParaRPr kumimoji="1" lang="en-US" altLang="ja-JP" sz="2800" b="1" dirty="0"/>
          </a:p>
          <a:p>
            <a:r>
              <a:rPr kumimoji="1" lang="ja-JP" altLang="en-US" sz="2800" b="1" dirty="0"/>
              <a:t>その結果；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トランプのストローク数が２倍、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晋三のは半分と</a:t>
            </a:r>
            <a:r>
              <a:rPr kumimoji="1" lang="ja-JP" altLang="en-US" sz="2800" b="1"/>
              <a:t>なり、完敗した</a:t>
            </a:r>
            <a:r>
              <a:rPr kumimoji="1" lang="ja-JP" altLang="en-US" sz="2800" b="1" dirty="0"/>
              <a:t>。</a:t>
            </a:r>
            <a:endParaRPr kumimoji="1" lang="en-US" altLang="ja-JP" sz="2800" b="1" dirty="0"/>
          </a:p>
          <a:p>
            <a:endParaRPr kumimoji="1" lang="en-US" altLang="ja-JP" sz="2800" b="1" dirty="0"/>
          </a:p>
          <a:p>
            <a:r>
              <a:rPr kumimoji="1" lang="ja-JP" altLang="en-US" sz="2800" b="1" dirty="0"/>
              <a:t>このためこれらすべて「国家機密」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としたらしい。</a:t>
            </a:r>
            <a:endParaRPr kumimoji="1" lang="en-US" altLang="ja-JP" sz="2800" b="1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32156F3-DC4E-1194-46DF-D051884AEDD3}"/>
              </a:ext>
            </a:extLst>
          </p:cNvPr>
          <p:cNvSpPr txBox="1"/>
          <p:nvPr/>
        </p:nvSpPr>
        <p:spPr>
          <a:xfrm flipH="1">
            <a:off x="4789852" y="8551137"/>
            <a:ext cx="4325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【</a:t>
            </a:r>
            <a:r>
              <a:rPr kumimoji="1" lang="ja-JP" altLang="en-US" b="1" dirty="0"/>
              <a:t>三浦　邦夫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4143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3373</TotalTime>
  <Words>196</Words>
  <Application>Microsoft Office PowerPoint</Application>
  <PresentationFormat>画面に合わせる (4:3)</PresentationFormat>
  <Paragraphs>32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游ゴシック</vt:lpstr>
      <vt:lpstr>Arial</vt:lpstr>
      <vt:lpstr>Calibri</vt:lpstr>
      <vt:lpstr>Calibri Light</vt:lpstr>
      <vt:lpstr>Century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三浦 邦夫</dc:creator>
  <cp:lastModifiedBy>三浦 邦夫</cp:lastModifiedBy>
  <cp:revision>191</cp:revision>
  <cp:lastPrinted>2022-05-23T00:22:44Z</cp:lastPrinted>
  <dcterms:created xsi:type="dcterms:W3CDTF">2021-09-11T12:07:54Z</dcterms:created>
  <dcterms:modified xsi:type="dcterms:W3CDTF">2022-08-24T07:25:42Z</dcterms:modified>
</cp:coreProperties>
</file>